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64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210"/>
    <a:srgbClr val="CDCBFD"/>
    <a:srgbClr val="FFBD9D"/>
    <a:srgbClr val="FFEEE4"/>
    <a:srgbClr val="FFFFE5"/>
    <a:srgbClr val="FF8F99"/>
    <a:srgbClr val="FF0000"/>
    <a:srgbClr val="FF6666"/>
    <a:srgbClr val="FF0008"/>
    <a:srgbClr val="FF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6" d="100"/>
          <a:sy n="136" d="100"/>
        </p:scale>
        <p:origin x="-872" y="-11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BDF0-F33C-3149-B934-1A668C673BB1}" type="datetimeFigureOut">
              <a:t>01.03.16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76C40-78E2-8D4C-A0AE-1BA9B5FDB6B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30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61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2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6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37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4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57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33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0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4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12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5AE0-1938-5144-BF95-63F0966D939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6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604-4143-CF43-936C-A40E68C69091}" type="datetimeFigureOut">
              <a:t>01.03.16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5AE0-1938-5144-BF95-63F0966D9390}" type="slidenum">
              <a:t>‹Nr.›</a:t>
            </a:fld>
            <a:endParaRPr lang="de-DE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0" y="6585211"/>
            <a:ext cx="914400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1125" dist="38100" dir="1560000" algn="tl" rotWithShape="0">
                    <a:srgbClr val="000000">
                      <a:alpha val="43000"/>
                    </a:srgbClr>
                  </a:outerShdw>
                </a:effectLst>
              </a:rPr>
              <a:t>11</a:t>
            </a:r>
            <a:r>
              <a:rPr lang="en-US" sz="1200" baseline="30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1125" dist="38100" dir="156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1125" dist="38100" dir="1560000" algn="tl" rotWithShape="0">
                    <a:srgbClr val="000000">
                      <a:alpha val="43000"/>
                    </a:srgbClr>
                  </a:outerShdw>
                </a:effectLst>
              </a:rPr>
              <a:t> IACHEC meeting                                                  IUCAA / Pune / India, 2016 Feb</a:t>
            </a:r>
            <a:r>
              <a:rPr 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1125" dist="38100" dir="1560000" algn="tl" rotWithShape="0">
                    <a:srgbClr val="000000">
                      <a:alpha val="43000"/>
                    </a:srgbClr>
                  </a:outerShdw>
                </a:effectLst>
              </a:rPr>
              <a:t> 29 – Mar 03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11125" dist="38100" dir="156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                    K. Dennerl / MPE</a:t>
            </a:r>
          </a:p>
        </p:txBody>
      </p:sp>
    </p:spTree>
    <p:extLst>
      <p:ext uri="{BB962C8B-B14F-4D97-AF65-F5344CB8AC3E}">
        <p14:creationId xmlns:p14="http://schemas.microsoft.com/office/powerpoint/2010/main" val="5856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ie-010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2863"/>
            <a:ext cx="9144000" cy="677068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7412552" y="4566240"/>
            <a:ext cx="276638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/>
              <a:t>1E 0102  </a:t>
            </a:r>
            <a:r>
              <a:rPr lang="de-DE" sz="1400"/>
              <a:t>(medium)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7405303" y="1524354"/>
            <a:ext cx="277083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/>
              <a:t>ζ Pup  </a:t>
            </a:r>
            <a:r>
              <a:rPr lang="de-DE" sz="1400"/>
              <a:t>(thick)</a:t>
            </a:r>
          </a:p>
        </p:txBody>
      </p:sp>
    </p:spTree>
    <p:extLst>
      <p:ext uri="{BB962C8B-B14F-4D97-AF65-F5344CB8AC3E}">
        <p14:creationId xmlns:p14="http://schemas.microsoft.com/office/powerpoint/2010/main" val="2085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Macintosh PowerPoint</Application>
  <PresentationFormat>Bildschirmpräsentation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>MPE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Konrad Dennerl</dc:creator>
  <cp:lastModifiedBy>Konrad Dennerl</cp:lastModifiedBy>
  <cp:revision>1343</cp:revision>
  <cp:lastPrinted>2016-02-24T14:09:38Z</cp:lastPrinted>
  <dcterms:created xsi:type="dcterms:W3CDTF">2013-07-15T10:03:11Z</dcterms:created>
  <dcterms:modified xsi:type="dcterms:W3CDTF">2016-03-01T06:05:33Z</dcterms:modified>
</cp:coreProperties>
</file>